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ustomXml" Target="../customXml/item2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customXml" Target="../customXml/item1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6045" y="6984060"/>
            <a:ext cx="274129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Relationship Id="rId4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g"/><Relationship Id="rId3" Type="http://schemas.openxmlformats.org/officeDocument/2006/relationships/image" Target="../media/image46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Relationship Id="rId3" Type="http://schemas.openxmlformats.org/officeDocument/2006/relationships/image" Target="../media/image48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g"/><Relationship Id="rId3" Type="http://schemas.openxmlformats.org/officeDocument/2006/relationships/image" Target="../media/image50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Relationship Id="rId3" Type="http://schemas.openxmlformats.org/officeDocument/2006/relationships/image" Target="../media/image52.jpg"/><Relationship Id="rId4" Type="http://schemas.openxmlformats.org/officeDocument/2006/relationships/image" Target="../media/image5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png"/><Relationship Id="rId3" Type="http://schemas.openxmlformats.org/officeDocument/2006/relationships/image" Target="../media/image55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jpg"/><Relationship Id="rId3" Type="http://schemas.openxmlformats.org/officeDocument/2006/relationships/image" Target="../media/image57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8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6522084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digital</a:t>
            </a:r>
            <a:r>
              <a:rPr dirty="0" sz="1600" spc="-20" b="1">
                <a:latin typeface="Artifakt Element"/>
                <a:cs typeface="Artifakt Element"/>
              </a:rPr>
              <a:t> twin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without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colliding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objects.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body.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workholding.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1170" y="3147567"/>
            <a:ext cx="3096458" cy="209232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9715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feature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timeline.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32019" y="2343658"/>
            <a:ext cx="26543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feature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added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timeline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58820"/>
            <a:ext cx="260223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Dragging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timeline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marker </a:t>
            </a:r>
            <a:r>
              <a:rPr dirty="0" sz="1100">
                <a:latin typeface="Artifakt Element"/>
                <a:cs typeface="Artifakt Element"/>
              </a:rPr>
              <a:t>backwards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revert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its </a:t>
            </a:r>
            <a:r>
              <a:rPr dirty="0" sz="1100">
                <a:latin typeface="Artifakt Element"/>
                <a:cs typeface="Artifakt Element"/>
              </a:rPr>
              <a:t>original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position.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79263" y="3967098"/>
            <a:ext cx="26079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revert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part’s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position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2003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582134"/>
            <a:ext cx="275463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represent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will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machined.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bottom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524625" y="5929121"/>
            <a:ext cx="1363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443361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9839" y="1186027"/>
            <a:ext cx="2684542" cy="1046632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8429" y="3056473"/>
            <a:ext cx="2626889" cy="751911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3479" y="4632197"/>
            <a:ext cx="2882308" cy="1184909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08597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Sketch.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27445" y="2639695"/>
            <a:ext cx="16611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0" i="1">
                <a:latin typeface="Artifakt Element"/>
                <a:cs typeface="Artifakt Element"/>
              </a:rPr>
              <a:t> sketch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54476"/>
            <a:ext cx="275780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Double-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 in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entire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loop.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13728" y="4807077"/>
            <a:ext cx="16738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edge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loop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156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179" cy="13895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98720" y="3304794"/>
            <a:ext cx="2875279" cy="13900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3271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loop</a:t>
            </a:r>
            <a:r>
              <a:rPr dirty="0" sz="1100" spc="-20">
                <a:latin typeface="Artifakt Element"/>
                <a:cs typeface="Artifakt Element"/>
              </a:rPr>
              <a:t> into </a:t>
            </a:r>
            <a:r>
              <a:rPr dirty="0" sz="1100">
                <a:latin typeface="Artifakt Element"/>
                <a:cs typeface="Artifakt Element"/>
              </a:rPr>
              <a:t>construction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Construction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 </a:t>
            </a:r>
            <a:r>
              <a:rPr dirty="0" sz="1100">
                <a:latin typeface="Artifakt Element"/>
                <a:cs typeface="Artifakt Element"/>
              </a:rPr>
              <a:t>Repeat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of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sketch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into </a:t>
            </a:r>
            <a:r>
              <a:rPr dirty="0" sz="1100">
                <a:latin typeface="Artifakt Element"/>
                <a:cs typeface="Artifakt Element"/>
              </a:rPr>
              <a:t>construction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79160" y="2601595"/>
            <a:ext cx="24079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20. Convert to</a:t>
            </a:r>
            <a:r>
              <a:rPr dirty="0" sz="900" spc="-10" i="1">
                <a:latin typeface="Artifakt Element"/>
                <a:cs typeface="Artifakt Element"/>
              </a:rPr>
              <a:t> construction geometry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58254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Rectangle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clicking </a:t>
            </a:r>
            <a:r>
              <a:rPr dirty="0" sz="1100">
                <a:latin typeface="Artifakt Element"/>
                <a:cs typeface="Artifakt Element"/>
              </a:rPr>
              <a:t>Create&gt;</a:t>
            </a:r>
            <a:r>
              <a:rPr dirty="0" sz="1100" spc="-10">
                <a:latin typeface="Artifakt Element"/>
                <a:cs typeface="Artifakt Element"/>
              </a:rPr>
              <a:t> 2-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Rectangle.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14084" y="4502277"/>
            <a:ext cx="18726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Rectangle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156" cy="1351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266694"/>
            <a:ext cx="2855849" cy="11233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0319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Center</a:t>
            </a:r>
            <a:r>
              <a:rPr dirty="0" sz="1100" spc="-10">
                <a:latin typeface="Artifakt Element"/>
                <a:cs typeface="Artifakt Element"/>
              </a:rPr>
              <a:t> Rectangle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 spc="-10">
                <a:latin typeface="Artifakt Element"/>
                <a:cs typeface="Artifakt Element"/>
              </a:rPr>
              <a:t>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75275" y="2677795"/>
            <a:ext cx="25114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Center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Rectangle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92576"/>
            <a:ext cx="2496185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rectangle’s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center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sketch’s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again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rectangle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part.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85940" y="6218682"/>
            <a:ext cx="15017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Draw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rectangle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537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4276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42894"/>
            <a:ext cx="2891789" cy="276351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6667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6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Sketch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Dimension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Sketch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Dimension.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43169" y="2334514"/>
            <a:ext cx="23437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Sketch</a:t>
            </a:r>
            <a:r>
              <a:rPr dirty="0" sz="900" spc="19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Dimension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49676"/>
            <a:ext cx="276606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rectangle’s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apply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dimension 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4in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dimension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Enter.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20180" y="4406265"/>
            <a:ext cx="18681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Dimension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top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108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20" y="1138453"/>
            <a:ext cx="2798699" cy="10846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99994"/>
            <a:ext cx="2891789" cy="129095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9999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26.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dimension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4.125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rectangle’s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vertical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edge.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93104" y="3877183"/>
            <a:ext cx="20942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Dimension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vertical</a:t>
            </a:r>
            <a:r>
              <a:rPr dirty="0" sz="900" spc="-20" i="1">
                <a:latin typeface="Artifakt Element"/>
                <a:cs typeface="Artifakt Element"/>
              </a:rPr>
              <a:t> 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495266"/>
            <a:ext cx="263080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27.</a:t>
            </a:r>
            <a:r>
              <a:rPr dirty="0" sz="1100" spc="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sketch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clicking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Sketch&gt;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Sketch.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98133" y="5663565"/>
            <a:ext cx="14890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Finish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sketch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354969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70" y="1138427"/>
            <a:ext cx="2818764" cy="26277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4920" y="4543081"/>
            <a:ext cx="2798572" cy="10089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3713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28.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Extrude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 </a:t>
            </a:r>
            <a:r>
              <a:rPr dirty="0" sz="1100" spc="-10">
                <a:latin typeface="Artifakt Element"/>
                <a:cs typeface="Artifakt Element"/>
              </a:rPr>
              <a:t>clicking </a:t>
            </a:r>
            <a:r>
              <a:rPr dirty="0" sz="1100">
                <a:latin typeface="Artifakt Element"/>
                <a:cs typeface="Artifakt Element"/>
              </a:rPr>
              <a:t>Create&gt;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Extrude.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20765" y="2449195"/>
            <a:ext cx="17659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Extrude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63976"/>
            <a:ext cx="2794000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29.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rectangle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pull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on-</a:t>
            </a:r>
            <a:r>
              <a:rPr dirty="0" sz="1100">
                <a:latin typeface="Artifakt Element"/>
                <a:cs typeface="Artifakt Element"/>
              </a:rPr>
              <a:t>screen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manipulator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</a:t>
            </a:r>
            <a:r>
              <a:rPr dirty="0" sz="1100" spc="-10">
                <a:latin typeface="Artifakt Element"/>
                <a:cs typeface="Artifakt Element"/>
              </a:rPr>
              <a:t> -</a:t>
            </a:r>
            <a:r>
              <a:rPr dirty="0" sz="1100">
                <a:latin typeface="Artifakt Element"/>
                <a:cs typeface="Artifakt Element"/>
              </a:rPr>
              <a:t>0.25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37528" y="4490084"/>
            <a:ext cx="17500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Extrude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rectangle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25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53"/>
            <a:ext cx="2722753" cy="11989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65923"/>
            <a:ext cx="2891789" cy="108421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463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30.</a:t>
            </a:r>
            <a:r>
              <a:rPr dirty="0" sz="1100" spc="-1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55589" y="3211195"/>
            <a:ext cx="20326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25723"/>
            <a:ext cx="2673350" cy="660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31.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organize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project</a:t>
            </a:r>
            <a:r>
              <a:rPr dirty="0" sz="1100" spc="-25">
                <a:latin typeface="Artifakt Element"/>
                <a:cs typeface="Artifakt Element"/>
              </a:rPr>
              <a:t> by </a:t>
            </a:r>
            <a:r>
              <a:rPr dirty="0" sz="1100">
                <a:latin typeface="Artifakt Element"/>
                <a:cs typeface="Artifakt Element"/>
              </a:rPr>
              <a:t>renaming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bodies.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Body2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rename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 b="1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17716" y="5130165"/>
            <a:ext cx="1769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Rename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body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687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1961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154" y="3876294"/>
            <a:ext cx="1827806" cy="11423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1462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32.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adjust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opacity</a:t>
            </a:r>
            <a:r>
              <a:rPr dirty="0" sz="1100" spc="-25">
                <a:latin typeface="Artifakt Element"/>
                <a:cs typeface="Artifakt Element"/>
              </a:rPr>
              <a:t> so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underlying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original </a:t>
            </a:r>
            <a:r>
              <a:rPr dirty="0" sz="1100">
                <a:latin typeface="Artifakt Element"/>
                <a:cs typeface="Artifakt Element"/>
              </a:rPr>
              <a:t>model.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right-click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Opacity </a:t>
            </a:r>
            <a:r>
              <a:rPr dirty="0" sz="1100">
                <a:latin typeface="Artifakt Element"/>
                <a:cs typeface="Artifakt Element"/>
              </a:rPr>
              <a:t>Control&gt;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30%.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19596" y="2657983"/>
            <a:ext cx="19678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opacity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75812"/>
            <a:ext cx="259143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33.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now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model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body.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38696" y="5264277"/>
            <a:ext cx="15500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355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7929" y="1138427"/>
            <a:ext cx="2846704" cy="14085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23844"/>
            <a:ext cx="2891789" cy="18287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7556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34.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Panel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Vise.f3d</a:t>
            </a:r>
            <a:r>
              <a:rPr dirty="0" sz="1100" spc="-35" i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project.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35421" y="2906395"/>
            <a:ext cx="18516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Locate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supplied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64731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18790" cy="31915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 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Fusion.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Panel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Folder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button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folder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structure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course.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purposes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documentation,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folder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25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created.</a:t>
            </a:r>
            <a:r>
              <a:rPr dirty="0" sz="1100" spc="-20">
                <a:latin typeface="Artifakt Element"/>
                <a:cs typeface="Artifakt Element"/>
              </a:rPr>
              <a:t> Then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Imperial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subfolder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1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40"/>
              </a:spcBef>
            </a:pPr>
            <a:r>
              <a:rPr dirty="0" sz="1100">
                <a:latin typeface="Artifakt Element"/>
                <a:cs typeface="Artifakt Element"/>
              </a:rPr>
              <a:t>-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subfolder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that.</a:t>
            </a:r>
            <a:endParaRPr sz="1100">
              <a:latin typeface="Artifakt Element"/>
              <a:cs typeface="Artifakt Element"/>
            </a:endParaRPr>
          </a:p>
          <a:p>
            <a:pPr marL="241300" marR="29209">
              <a:lnSpc>
                <a:spcPct val="125899"/>
              </a:lnSpc>
              <a:spcBef>
                <a:spcPts val="5"/>
              </a:spcBef>
            </a:pPr>
            <a:r>
              <a:rPr dirty="0" sz="1100">
                <a:latin typeface="Artifakt Element"/>
                <a:cs typeface="Artifakt Element"/>
              </a:rPr>
              <a:t>Upload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folder </a:t>
            </a:r>
            <a:r>
              <a:rPr dirty="0" sz="1100">
                <a:latin typeface="Artifakt Element"/>
                <a:cs typeface="Artifakt Element"/>
              </a:rPr>
              <a:t>structure.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be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help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twin.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help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clarify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without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colliding</a:t>
            </a:r>
            <a:r>
              <a:rPr dirty="0" sz="1100" spc="-20">
                <a:latin typeface="Artifakt Element"/>
                <a:cs typeface="Artifakt Element"/>
              </a:rPr>
              <a:t> into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objects.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49366" y="3168523"/>
            <a:ext cx="2654300" cy="34544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8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course’s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folder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structure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and</a:t>
            </a:r>
            <a:endParaRPr sz="900">
              <a:latin typeface="Artifakt Element"/>
              <a:cs typeface="Artifakt Element"/>
            </a:endParaRPr>
          </a:p>
          <a:p>
            <a:pPr algn="r" marR="6985">
              <a:lnSpc>
                <a:spcPct val="100000"/>
              </a:lnSpc>
              <a:spcBef>
                <a:spcPts val="180"/>
              </a:spcBef>
            </a:pPr>
            <a:r>
              <a:rPr dirty="0" sz="900" i="1">
                <a:latin typeface="Artifakt Element"/>
                <a:cs typeface="Artifakt Element"/>
              </a:rPr>
              <a:t>upload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files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93433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0571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35.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Vise.f3d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project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Canvas </a:t>
            </a:r>
            <a:r>
              <a:rPr dirty="0" sz="1100" spc="-10">
                <a:latin typeface="Artifakt Element"/>
                <a:cs typeface="Artifakt Element"/>
              </a:rPr>
              <a:t>area.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76569" y="3953383"/>
            <a:ext cx="1811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35.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drag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vise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66587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273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36.</a:t>
            </a:r>
            <a:r>
              <a:rPr dirty="0" sz="1100" spc="-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on-</a:t>
            </a:r>
            <a:r>
              <a:rPr dirty="0" sz="1100">
                <a:latin typeface="Artifakt Element"/>
                <a:cs typeface="Artifakt Element"/>
              </a:rPr>
              <a:t>screen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manipulator’s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arrow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below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 spc="-10">
                <a:latin typeface="Artifakt Element"/>
                <a:cs typeface="Artifakt Element"/>
              </a:rPr>
              <a:t>body.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50532" y="3744595"/>
            <a:ext cx="13373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Move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vise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214593"/>
            <a:ext cx="2742468" cy="241824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1462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37.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on-</a:t>
            </a:r>
            <a:r>
              <a:rPr dirty="0" sz="1100">
                <a:latin typeface="Artifakt Element"/>
                <a:cs typeface="Artifakt Element"/>
              </a:rPr>
              <a:t>screen</a:t>
            </a:r>
            <a:r>
              <a:rPr dirty="0" sz="1100" spc="-10">
                <a:latin typeface="Artifakt Element"/>
                <a:cs typeface="Artifakt Element"/>
              </a:rPr>
              <a:t> manipulator’s </a:t>
            </a:r>
            <a:r>
              <a:rPr dirty="0" sz="1100">
                <a:latin typeface="Artifakt Element"/>
                <a:cs typeface="Artifakt Element"/>
              </a:rPr>
              <a:t>rotation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handle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rotate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-</a:t>
            </a:r>
            <a:r>
              <a:rPr dirty="0" sz="1100" spc="-25">
                <a:latin typeface="Artifakt Element"/>
                <a:cs typeface="Artifakt Element"/>
              </a:rPr>
              <a:t>90 </a:t>
            </a:r>
            <a:r>
              <a:rPr dirty="0" sz="1100" spc="-10">
                <a:latin typeface="Artifakt Element"/>
                <a:cs typeface="Artifakt Element"/>
              </a:rPr>
              <a:t>degrees.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9572" y="4058792"/>
            <a:ext cx="13982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Rotate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vise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673574"/>
            <a:ext cx="249110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38.</a:t>
            </a:r>
            <a:r>
              <a:rPr dirty="0" sz="1100" spc="-1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Ground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62725" y="6358890"/>
            <a:ext cx="13246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534788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80873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723384"/>
            <a:ext cx="2380233" cy="15233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26377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39.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clicking </a:t>
            </a:r>
            <a:r>
              <a:rPr dirty="0" sz="1100">
                <a:latin typeface="Artifakt Element"/>
                <a:cs typeface="Artifakt Element"/>
              </a:rPr>
              <a:t>Modify&gt;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Align.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56401" y="2200402"/>
            <a:ext cx="16306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18612"/>
            <a:ext cx="240030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40.</a:t>
            </a:r>
            <a:r>
              <a:rPr dirty="0" sz="1100" spc="-1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Components</a:t>
            </a:r>
            <a:endParaRPr sz="1100">
              <a:latin typeface="Artifakt Element"/>
              <a:cs typeface="Artifakt Element"/>
            </a:endParaRPr>
          </a:p>
          <a:p>
            <a:pPr algn="ctr" marL="22225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Object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47613" y="4464177"/>
            <a:ext cx="18408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object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783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31901" y="1138453"/>
            <a:ext cx="1760968" cy="9513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2866644"/>
            <a:ext cx="2380233" cy="14852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019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41.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careful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small </a:t>
            </a:r>
            <a:r>
              <a:rPr dirty="0" sz="1100">
                <a:latin typeface="Artifakt Element"/>
                <a:cs typeface="Artifakt Element"/>
              </a:rPr>
              <a:t>white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square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vise’s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zoom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selecting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parallel’s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15481" y="3419983"/>
            <a:ext cx="13728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705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447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42.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contact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5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step.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07048" y="3877183"/>
            <a:ext cx="17811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6277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352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43.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moves into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correct </a:t>
            </a:r>
            <a:r>
              <a:rPr dirty="0" sz="1100">
                <a:latin typeface="Artifakt Element"/>
                <a:cs typeface="Artifakt Element"/>
              </a:rPr>
              <a:t>position.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78677" y="3275203"/>
            <a:ext cx="1709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progress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92779"/>
            <a:ext cx="2628900" cy="658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44.</a:t>
            </a:r>
            <a:r>
              <a:rPr dirty="0" sz="1100" spc="-12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 in 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 area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canvas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Repeat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Align </a:t>
            </a:r>
            <a:r>
              <a:rPr dirty="0" sz="1100">
                <a:latin typeface="Artifakt Element"/>
                <a:cs typeface="Artifakt Element"/>
              </a:rPr>
              <a:t>option from the</a:t>
            </a:r>
            <a:r>
              <a:rPr dirty="0" sz="1100" spc="-10">
                <a:latin typeface="Artifakt Element"/>
                <a:cs typeface="Artifakt Element"/>
              </a:rPr>
              <a:t> right-</a:t>
            </a:r>
            <a:r>
              <a:rPr dirty="0" sz="1100">
                <a:latin typeface="Artifakt Element"/>
                <a:cs typeface="Artifakt Element"/>
              </a:rPr>
              <a:t>click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31433" y="6299453"/>
            <a:ext cx="175513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51211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2577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941064"/>
            <a:ext cx="2590109" cy="224663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768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45.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aligned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parallel’s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47259" y="3153283"/>
            <a:ext cx="26403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Continue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vise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70858"/>
            <a:ext cx="2532380" cy="658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46.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Repeat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 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stock’s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left </a:t>
            </a:r>
            <a:r>
              <a:rPr dirty="0" sz="1100">
                <a:latin typeface="Artifakt Element"/>
                <a:cs typeface="Artifakt Element"/>
              </a:rPr>
              <a:t>face.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30265" y="5892545"/>
            <a:ext cx="19577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left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630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0195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819144"/>
            <a:ext cx="2891789" cy="195389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892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47.</a:t>
            </a:r>
            <a:r>
              <a:rPr dirty="0" sz="1100" spc="-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jaw’s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04584" y="3305683"/>
            <a:ext cx="16833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jaw’s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23258"/>
            <a:ext cx="274320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48.</a:t>
            </a:r>
            <a:r>
              <a:rPr dirty="0" sz="1100" spc="-1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Vise </a:t>
            </a:r>
            <a:r>
              <a:rPr dirty="0" sz="1100">
                <a:latin typeface="Artifakt Element"/>
                <a:cs typeface="Artifakt Element"/>
              </a:rPr>
              <a:t>component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components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highlighted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dashed</a:t>
            </a:r>
            <a:r>
              <a:rPr dirty="0" sz="1100" spc="-10">
                <a:latin typeface="Artifakt Element"/>
                <a:cs typeface="Artifakt Element"/>
              </a:rPr>
              <a:t> underline.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07633" y="5168265"/>
            <a:ext cx="16814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Browser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832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80641"/>
            <a:ext cx="2891789" cy="200515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79554" y="3971581"/>
            <a:ext cx="1751611" cy="10851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908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1100" spc="-10" b="1">
                <a:latin typeface="Artifakt Element"/>
                <a:cs typeface="Artifakt Element"/>
              </a:rPr>
              <a:t>49.</a:t>
            </a:r>
            <a:r>
              <a:rPr dirty="0" sz="1100" spc="-10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highlighted </a:t>
            </a:r>
            <a:r>
              <a:rPr dirty="0" sz="1100" spc="-10">
                <a:latin typeface="Artifakt Element"/>
                <a:cs typeface="Artifakt Element"/>
              </a:rPr>
              <a:t>component</a:t>
            </a:r>
            <a:endParaRPr sz="1100">
              <a:latin typeface="Artifakt Element"/>
              <a:cs typeface="Artifakt Element"/>
            </a:endParaRPr>
          </a:p>
          <a:p>
            <a:pPr algn="ctr" marR="4572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Pin</a:t>
            </a:r>
            <a:r>
              <a:rPr dirty="0" sz="1100" spc="-10">
                <a:latin typeface="Artifakt Element"/>
                <a:cs typeface="Artifakt Element"/>
              </a:rPr>
              <a:t> 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00725" y="2182114"/>
            <a:ext cx="2085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Pin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selected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component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797276"/>
            <a:ext cx="2496185" cy="44958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spc="-10" b="1">
                <a:latin typeface="Artifakt Element"/>
                <a:cs typeface="Artifakt Element"/>
              </a:rPr>
              <a:t>50.</a:t>
            </a:r>
            <a:r>
              <a:rPr dirty="0" sz="1100" spc="-1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Capture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Position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50"/>
              </a:spcBef>
            </a:pPr>
            <a:r>
              <a:rPr dirty="0" sz="1100" spc="-10">
                <a:latin typeface="Artifakt Element"/>
                <a:cs typeface="Artifakt Element"/>
              </a:rPr>
              <a:t>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66969" y="4083177"/>
            <a:ext cx="2419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50.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Capture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component’s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position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58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697958"/>
            <a:ext cx="265430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51.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stationary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component’s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joints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move.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sliding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vise </a:t>
            </a:r>
            <a:r>
              <a:rPr dirty="0" sz="1100">
                <a:latin typeface="Artifakt Element"/>
                <a:cs typeface="Artifakt Element"/>
              </a:rPr>
              <a:t>jaw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</a:t>
            </a:r>
            <a:r>
              <a:rPr dirty="0" sz="1100" spc="-20">
                <a:latin typeface="Artifakt Element"/>
                <a:cs typeface="Artifakt Element"/>
              </a:rPr>
              <a:t>move.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344792" y="6040373"/>
            <a:ext cx="15424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Move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vise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jaw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55917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53"/>
            <a:ext cx="2255859" cy="93228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847594"/>
            <a:ext cx="2891789" cy="111886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20085" y="4747767"/>
            <a:ext cx="2855185" cy="1170684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7561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 Data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Panel,</a:t>
            </a:r>
            <a:r>
              <a:rPr dirty="0" sz="1100" spc="-10">
                <a:latin typeface="Artifakt Element"/>
                <a:cs typeface="Artifakt Element"/>
              </a:rPr>
              <a:t> double-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Phone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-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Assembly.f3d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Canvas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area.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 spc="-10">
                <a:latin typeface="Artifakt Element"/>
                <a:cs typeface="Artifakt Element"/>
              </a:rPr>
              <a:t>two-</a:t>
            </a:r>
            <a:r>
              <a:rPr dirty="0" sz="1100">
                <a:latin typeface="Artifakt Element"/>
                <a:cs typeface="Artifakt Element"/>
              </a:rPr>
              <a:t>piece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cell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phone </a:t>
            </a:r>
            <a:r>
              <a:rPr dirty="0" sz="1100" spc="-10">
                <a:latin typeface="Artifakt Element"/>
                <a:cs typeface="Artifakt Element"/>
              </a:rPr>
              <a:t>holder.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99072" y="3058795"/>
            <a:ext cx="1701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supplied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73576"/>
            <a:ext cx="280098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Panel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Data </a:t>
            </a:r>
            <a:r>
              <a:rPr dirty="0" sz="1100" spc="-10">
                <a:latin typeface="Artifakt Element"/>
                <a:cs typeface="Artifakt Element"/>
              </a:rPr>
              <a:t>Panel.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99657" y="4997577"/>
            <a:ext cx="16033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Hide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Data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Panel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347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07596" y="1138427"/>
            <a:ext cx="1281214" cy="180606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41620" y="3781012"/>
            <a:ext cx="2646553" cy="110429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17310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52.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Position&gt;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Revert.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52313" y="2238502"/>
            <a:ext cx="23342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52.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Revert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component’s position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56712"/>
            <a:ext cx="243078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1100" spc="-10" b="1">
                <a:latin typeface="Artifakt Element"/>
                <a:cs typeface="Artifakt Element"/>
              </a:rPr>
              <a:t>53.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algn="ctr" marL="3302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sliding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jaw’s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stock.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95440" y="5349620"/>
            <a:ext cx="16922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sliding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jaw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716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08270" y="1138453"/>
            <a:ext cx="2665349" cy="91332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04744"/>
            <a:ext cx="2891789" cy="233298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9969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54.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Capture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Position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68820" y="3287395"/>
            <a:ext cx="13182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01923"/>
            <a:ext cx="2731135" cy="8718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55.</a:t>
            </a:r>
            <a:r>
              <a:rPr dirty="0" sz="1100" spc="-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 </a:t>
            </a:r>
            <a:r>
              <a:rPr dirty="0" sz="1100" spc="-10">
                <a:latin typeface="Artifakt Element"/>
                <a:cs typeface="Artifakt Element"/>
              </a:rPr>
              <a:t>complete,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collide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objects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during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process.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43269" y="5988557"/>
            <a:ext cx="15436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633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2037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52494"/>
            <a:ext cx="2891789" cy="192023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5841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56.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Application</a:t>
            </a:r>
            <a:r>
              <a:rPr dirty="0" sz="1100" spc="-20">
                <a:latin typeface="Artifakt Element"/>
                <a:cs typeface="Artifakt Element"/>
              </a:rPr>
              <a:t> Bar.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57796" y="2314702"/>
            <a:ext cx="11309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56.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Save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170" y="1138453"/>
            <a:ext cx="2703449" cy="106563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9402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Sometimes 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sense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move </a:t>
            </a:r>
            <a:r>
              <a:rPr dirty="0" sz="1100">
                <a:latin typeface="Artifakt Element"/>
                <a:cs typeface="Artifakt Element"/>
              </a:rPr>
              <a:t>individual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components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separate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files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operations.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back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original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Bodies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folder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 </a:t>
            </a:r>
            <a:r>
              <a:rPr dirty="0" sz="1100" spc="-20">
                <a:latin typeface="Artifakt Element"/>
                <a:cs typeface="Artifakt Element"/>
              </a:rPr>
              <a:t>Body.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37172" y="2734183"/>
            <a:ext cx="16649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Main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Body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52012"/>
            <a:ext cx="249936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selected,</a:t>
            </a:r>
            <a:r>
              <a:rPr dirty="0" sz="1100" spc="-20">
                <a:latin typeface="Artifakt Element"/>
                <a:cs typeface="Artifakt Element"/>
              </a:rPr>
              <a:t> click </a:t>
            </a:r>
            <a:r>
              <a:rPr dirty="0" sz="1100">
                <a:latin typeface="Artifakt Element"/>
                <a:cs typeface="Artifakt Element"/>
              </a:rPr>
              <a:t>Create&gt;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Derive.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70701" y="5282565"/>
            <a:ext cx="16306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Derive</a:t>
            </a:r>
            <a:r>
              <a:rPr dirty="0" sz="900" spc="-20" i="1">
                <a:latin typeface="Artifakt Element"/>
                <a:cs typeface="Artifakt Element"/>
              </a:rPr>
              <a:t> 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117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190" y="1138427"/>
            <a:ext cx="1675686" cy="137054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400044"/>
            <a:ext cx="2777489" cy="176402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6476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Place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Objects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checked,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 the</a:t>
            </a:r>
            <a:r>
              <a:rPr dirty="0" sz="1100" spc="-10">
                <a:latin typeface="Artifakt Element"/>
                <a:cs typeface="Artifakt Element"/>
              </a:rPr>
              <a:t> 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47129" y="2505583"/>
            <a:ext cx="1254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23412"/>
            <a:ext cx="2794635" cy="15024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arrow</a:t>
            </a:r>
            <a:r>
              <a:rPr dirty="0" sz="1100" spc="-20">
                <a:latin typeface="Artifakt Element"/>
                <a:cs typeface="Artifakt Element"/>
              </a:rPr>
              <a:t> icon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derived</a:t>
            </a:r>
            <a:r>
              <a:rPr dirty="0" sz="1100" spc="-20">
                <a:latin typeface="Artifakt Element"/>
                <a:cs typeface="Artifakt Element"/>
              </a:rPr>
              <a:t> from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original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design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modified,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those </a:t>
            </a:r>
            <a:r>
              <a:rPr dirty="0" sz="1100">
                <a:latin typeface="Artifakt Element"/>
                <a:cs typeface="Artifakt Element"/>
              </a:rPr>
              <a:t>changes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cascade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design.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85940" y="4807077"/>
            <a:ext cx="16167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Derive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icon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831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22540" y="1138453"/>
            <a:ext cx="2856112" cy="124661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6358" y="3171444"/>
            <a:ext cx="1980393" cy="15233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2890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Origin’s </a:t>
            </a:r>
            <a:r>
              <a:rPr dirty="0" sz="1100">
                <a:latin typeface="Artifakt Element"/>
                <a:cs typeface="Artifakt Element"/>
              </a:rPr>
              <a:t>eyeball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visible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Canvas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area.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22160" y="2734183"/>
            <a:ext cx="13792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Show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origin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52012"/>
            <a:ext cx="261429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ideally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oriented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21121" y="5912357"/>
            <a:ext cx="19659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part’s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orientation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117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2085" y="1138427"/>
            <a:ext cx="1980306" cy="137054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13917" y="3400044"/>
            <a:ext cx="1863902" cy="230245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4414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component,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used.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Modify&gt;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Align.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65545" y="4410836"/>
            <a:ext cx="16211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Align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31610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145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Bodies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Object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51601" y="3000883"/>
            <a:ext cx="19361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Bodies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18712"/>
            <a:ext cx="275336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selection,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center</a:t>
            </a:r>
            <a:r>
              <a:rPr dirty="0" sz="1100" spc="-10">
                <a:latin typeface="Artifakt Element"/>
                <a:cs typeface="Artifakt Element"/>
              </a:rPr>
              <a:t> point.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clicking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45860" y="5645277"/>
            <a:ext cx="21405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hole’s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center</a:t>
            </a:r>
            <a:r>
              <a:rPr dirty="0" sz="900" spc="-20" i="1">
                <a:latin typeface="Artifakt Element"/>
                <a:cs typeface="Artifakt Element"/>
              </a:rPr>
              <a:t> point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78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410" cy="1751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666744"/>
            <a:ext cx="2837433" cy="18662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4287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sure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origin’s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flat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XY</a:t>
            </a:r>
            <a:r>
              <a:rPr dirty="0" sz="1100" spc="-10">
                <a:latin typeface="Artifakt Element"/>
                <a:cs typeface="Artifakt Element"/>
              </a:rPr>
              <a:t> plane.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25565" y="3534283"/>
            <a:ext cx="14617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origin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152366"/>
            <a:ext cx="273621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snap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after </a:t>
            </a:r>
            <a:r>
              <a:rPr dirty="0" sz="1100">
                <a:latin typeface="Artifakt Element"/>
                <a:cs typeface="Artifakt Element"/>
              </a:rPr>
              <a:t>making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Align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you’re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satisfied.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53936" y="5701665"/>
            <a:ext cx="15347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011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6309" y="1138427"/>
            <a:ext cx="2628198" cy="22848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200144"/>
            <a:ext cx="2891789" cy="138937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48C1CAF2-F7B4-483A-9003-C0A291B2FB3F}"/>
</file>

<file path=customXml/itemProps2.xml><?xml version="1.0" encoding="utf-8"?>
<ds:datastoreItem xmlns:ds="http://schemas.openxmlformats.org/officeDocument/2006/customXml" ds:itemID="{1408D0A0-6615-4549-8B76-10342F3D4B50}"/>
</file>

<file path=customXml/itemProps3.xml><?xml version="1.0" encoding="utf-8"?>
<ds:datastoreItem xmlns:ds="http://schemas.openxmlformats.org/officeDocument/2006/customXml" ds:itemID="{099ADFC9-FCFA-48B4-8D13-3CED4FFBE9F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2025-06-13T00:59:17Z</dcterms:created>
  <dcterms:modified xsi:type="dcterms:W3CDTF">2025-06-13T00:59:17Z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